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1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01.png"/><Relationship Id="rId18" Type="http://schemas.openxmlformats.org/officeDocument/2006/relationships/image" Target="../media/image48.png"/><Relationship Id="rId3" Type="http://schemas.openxmlformats.org/officeDocument/2006/relationships/image" Target="../media/image100.png"/><Relationship Id="rId21" Type="http://schemas.openxmlformats.org/officeDocument/2006/relationships/image" Target="../media/image46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17" Type="http://schemas.openxmlformats.org/officeDocument/2006/relationships/image" Target="../media/image96.png"/><Relationship Id="rId25" Type="http://schemas.openxmlformats.org/officeDocument/2006/relationships/image" Target="../media/image111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24" Type="http://schemas.openxmlformats.org/officeDocument/2006/relationships/image" Target="../media/image99.png"/><Relationship Id="rId5" Type="http://schemas.openxmlformats.org/officeDocument/2006/relationships/image" Target="../media/image110.png"/><Relationship Id="rId15" Type="http://schemas.openxmlformats.org/officeDocument/2006/relationships/slide" Target="slide14.xml"/><Relationship Id="rId23" Type="http://schemas.openxmlformats.org/officeDocument/2006/relationships/hyperlink" Target="https://www.youtube.com/watch?v=HN8PS0BrTfs" TargetMode="External"/><Relationship Id="rId10" Type="http://schemas.openxmlformats.org/officeDocument/2006/relationships/slide" Target="slide13.xml"/><Relationship Id="rId19" Type="http://schemas.openxmlformats.org/officeDocument/2006/relationships/image" Target="../media/image97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Relationship Id="rId14" Type="http://schemas.openxmlformats.org/officeDocument/2006/relationships/image" Target="../media/image102.png"/><Relationship Id="rId22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97.png"/><Relationship Id="rId3" Type="http://schemas.openxmlformats.org/officeDocument/2006/relationships/image" Target="../media/image100.png"/><Relationship Id="rId21" Type="http://schemas.openxmlformats.org/officeDocument/2006/relationships/image" Target="../media/image98.png"/><Relationship Id="rId7" Type="http://schemas.openxmlformats.org/officeDocument/2006/relationships/slide" Target="slide12.xml"/><Relationship Id="rId12" Type="http://schemas.openxmlformats.org/officeDocument/2006/relationships/image" Target="../media/image106.png"/><Relationship Id="rId17" Type="http://schemas.openxmlformats.org/officeDocument/2006/relationships/image" Target="../media/image48.png"/><Relationship Id="rId2" Type="http://schemas.openxmlformats.org/officeDocument/2006/relationships/image" Target="../media/image95.png"/><Relationship Id="rId16" Type="http://schemas.openxmlformats.org/officeDocument/2006/relationships/image" Target="../media/image96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slide" Target="slide13.xml"/><Relationship Id="rId15" Type="http://schemas.openxmlformats.org/officeDocument/2006/relationships/image" Target="../media/image10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Relationship Id="rId14" Type="http://schemas.openxmlformats.org/officeDocument/2006/relationships/slide" Target="slide15.xml"/><Relationship Id="rId22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png"/><Relationship Id="rId38" Type="http://schemas.openxmlformats.org/officeDocument/2006/relationships/image" Target="../media/image143.png"/><Relationship Id="rId2" Type="http://schemas.openxmlformats.org/officeDocument/2006/relationships/image" Target="../media/image112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slide" Target="slide11.xml"/><Relationship Id="rId5" Type="http://schemas.openxmlformats.org/officeDocument/2006/relationships/image" Target="../media/image50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7.png"/><Relationship Id="rId4" Type="http://schemas.openxmlformats.org/officeDocument/2006/relationships/image" Target="../media/image97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Relationship Id="rId35" Type="http://schemas.openxmlformats.org/officeDocument/2006/relationships/image" Target="../media/image141.png"/><Relationship Id="rId8" Type="http://schemas.openxmlformats.org/officeDocument/2006/relationships/image" Target="../media/image114.png"/><Relationship Id="rId3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3" Type="http://schemas.openxmlformats.org/officeDocument/2006/relationships/image" Target="../media/image145.png"/><Relationship Id="rId21" Type="http://schemas.openxmlformats.org/officeDocument/2006/relationships/image" Target="../media/image159.png"/><Relationship Id="rId7" Type="http://schemas.openxmlformats.org/officeDocument/2006/relationships/image" Target="../media/image50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43.png"/><Relationship Id="rId2" Type="http://schemas.openxmlformats.org/officeDocument/2006/relationships/image" Target="../media/image144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49.png"/><Relationship Id="rId24" Type="http://schemas.openxmlformats.org/officeDocument/2006/relationships/slide" Target="slide11.xml"/><Relationship Id="rId5" Type="http://schemas.openxmlformats.org/officeDocument/2006/relationships/image" Target="../media/image48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48.png"/><Relationship Id="rId7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10" Type="http://schemas.openxmlformats.org/officeDocument/2006/relationships/image" Target="../media/image143.png"/><Relationship Id="rId4" Type="http://schemas.openxmlformats.org/officeDocument/2006/relationships/image" Target="../media/image97.png"/><Relationship Id="rId9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70.png"/><Relationship Id="rId18" Type="http://schemas.openxmlformats.org/officeDocument/2006/relationships/slide" Target="slide11.xml"/><Relationship Id="rId3" Type="http://schemas.openxmlformats.org/officeDocument/2006/relationships/image" Target="../media/image166.png"/><Relationship Id="rId7" Type="http://schemas.openxmlformats.org/officeDocument/2006/relationships/image" Target="../media/image97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65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68.png"/><Relationship Id="rId5" Type="http://schemas.openxmlformats.org/officeDocument/2006/relationships/image" Target="../media/image96.png"/><Relationship Id="rId15" Type="http://schemas.openxmlformats.org/officeDocument/2006/relationships/image" Target="../media/image172.png"/><Relationship Id="rId10" Type="http://schemas.openxmlformats.org/officeDocument/2006/relationships/image" Target="../media/image98.png"/><Relationship Id="rId19" Type="http://schemas.openxmlformats.org/officeDocument/2006/relationships/image" Target="../media/image143.png"/><Relationship Id="rId4" Type="http://schemas.openxmlformats.org/officeDocument/2006/relationships/image" Target="../media/image167.png"/><Relationship Id="rId9" Type="http://schemas.openxmlformats.org/officeDocument/2006/relationships/image" Target="../media/image46.png"/><Relationship Id="rId1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6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19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46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50.png"/><Relationship Id="rId2" Type="http://schemas.openxmlformats.org/officeDocument/2006/relationships/image" Target="../media/image199.png"/><Relationship Id="rId16" Type="http://schemas.openxmlformats.org/officeDocument/2006/relationships/image" Target="../media/image212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48.png"/><Relationship Id="rId10" Type="http://schemas.openxmlformats.org/officeDocument/2006/relationships/image" Target="../media/image207.png"/><Relationship Id="rId19" Type="http://schemas.openxmlformats.org/officeDocument/2006/relationships/image" Target="../media/image194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2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48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6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5" Type="http://schemas.openxmlformats.org/officeDocument/2006/relationships/image" Target="../media/image50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7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26" Type="http://schemas.openxmlformats.org/officeDocument/2006/relationships/image" Target="../media/image262.png"/><Relationship Id="rId3" Type="http://schemas.openxmlformats.org/officeDocument/2006/relationships/image" Target="../media/image239.png"/><Relationship Id="rId21" Type="http://schemas.openxmlformats.org/officeDocument/2006/relationships/image" Target="../media/image257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24" Type="http://schemas.openxmlformats.org/officeDocument/2006/relationships/image" Target="../media/image260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23" Type="http://schemas.openxmlformats.org/officeDocument/2006/relationships/image" Target="../media/image259.png"/><Relationship Id="rId28" Type="http://schemas.openxmlformats.org/officeDocument/2006/relationships/image" Target="../media/image217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Relationship Id="rId22" Type="http://schemas.openxmlformats.org/officeDocument/2006/relationships/image" Target="../media/image258.png"/><Relationship Id="rId27" Type="http://schemas.openxmlformats.org/officeDocument/2006/relationships/image" Target="../media/image48.png"/><Relationship Id="rId30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6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66.png"/><Relationship Id="rId2" Type="http://schemas.openxmlformats.org/officeDocument/2006/relationships/image" Target="../media/image1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64.png"/><Relationship Id="rId10" Type="http://schemas.openxmlformats.org/officeDocument/2006/relationships/image" Target="../media/image9.png"/><Relationship Id="rId19" Type="http://schemas.openxmlformats.org/officeDocument/2006/relationships/image" Target="../media/image2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6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48.png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46.png"/><Relationship Id="rId25" Type="http://schemas.openxmlformats.org/officeDocument/2006/relationships/image" Target="../media/image76.png"/><Relationship Id="rId2" Type="http://schemas.openxmlformats.org/officeDocument/2006/relationships/image" Target="../media/image57.png"/><Relationship Id="rId16" Type="http://schemas.openxmlformats.org/officeDocument/2006/relationships/image" Target="../media/image50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18" Type="http://schemas.openxmlformats.org/officeDocument/2006/relationships/image" Target="../media/image105.png"/><Relationship Id="rId3" Type="http://schemas.openxmlformats.org/officeDocument/2006/relationships/image" Target="../media/image96.png"/><Relationship Id="rId21" Type="http://schemas.openxmlformats.org/officeDocument/2006/relationships/slide" Target="slide15.xml"/><Relationship Id="rId7" Type="http://schemas.openxmlformats.org/officeDocument/2006/relationships/image" Target="../media/image46.png"/><Relationship Id="rId12" Type="http://schemas.openxmlformats.org/officeDocument/2006/relationships/slide" Target="slide13.xml"/><Relationship Id="rId17" Type="http://schemas.openxmlformats.org/officeDocument/2006/relationships/slide" Target="slide14.xml"/><Relationship Id="rId2" Type="http://schemas.openxmlformats.org/officeDocument/2006/relationships/image" Target="../media/image95.png"/><Relationship Id="rId16" Type="http://schemas.openxmlformats.org/officeDocument/2006/relationships/image" Target="../media/image104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19" Type="http://schemas.openxmlformats.org/officeDocument/2006/relationships/image" Target="../media/image106.png"/><Relationship Id="rId4" Type="http://schemas.openxmlformats.org/officeDocument/2006/relationships/image" Target="../media/image48.png"/><Relationship Id="rId9" Type="http://schemas.openxmlformats.org/officeDocument/2006/relationships/image" Target="../media/image99.png"/><Relationship Id="rId14" Type="http://schemas.openxmlformats.org/officeDocument/2006/relationships/slide" Target="slide12.xml"/><Relationship Id="rId22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3413" cy="10290045"/>
            <a:chOff x="0" y="0"/>
            <a:chExt cx="18293413" cy="102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3413" cy="102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3682"/>
            <a:ext cx="18244530" cy="11087413"/>
            <a:chOff x="0" y="-33682"/>
            <a:chExt cx="18244530" cy="11087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3682"/>
              <a:ext cx="18244530" cy="11087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591350"/>
            <a:ext cx="10285714" cy="6852857"/>
            <a:chOff x="0" y="3591350"/>
            <a:chExt cx="10285714" cy="685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91350"/>
              <a:ext cx="10285714" cy="685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5104" y="832963"/>
            <a:ext cx="5902891" cy="4781341"/>
            <a:chOff x="5605104" y="832963"/>
            <a:chExt cx="5902891" cy="47813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5104" y="832963"/>
              <a:ext cx="5902891" cy="4781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20800" y="718711"/>
            <a:ext cx="5958212" cy="5958212"/>
            <a:chOff x="9820800" y="718711"/>
            <a:chExt cx="5958212" cy="59582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380000">
              <a:off x="9820800" y="718711"/>
              <a:ext cx="5958212" cy="5958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84119" y="1332046"/>
            <a:ext cx="2373372" cy="2367438"/>
            <a:chOff x="13284119" y="1332046"/>
            <a:chExt cx="2373372" cy="2367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13284119" y="1332046"/>
              <a:ext cx="2373372" cy="2367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97921" y="7306608"/>
            <a:ext cx="5958212" cy="5958212"/>
            <a:chOff x="8697921" y="7306608"/>
            <a:chExt cx="5958212" cy="59582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7921" y="7306608"/>
              <a:ext cx="5958212" cy="5958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06177" y="5853945"/>
            <a:ext cx="4850643" cy="5215938"/>
            <a:chOff x="4306177" y="5853945"/>
            <a:chExt cx="4850643" cy="52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580000">
              <a:off x="4306177" y="5853945"/>
              <a:ext cx="4850643" cy="52159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38319" y="4027777"/>
            <a:ext cx="5958212" cy="5958212"/>
            <a:chOff x="9538319" y="4027777"/>
            <a:chExt cx="5958212" cy="5958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860000">
              <a:off x="9538319" y="4027777"/>
              <a:ext cx="5958212" cy="59582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7000" y="3509048"/>
            <a:ext cx="10285714" cy="6852857"/>
            <a:chOff x="10276190" y="3509048"/>
            <a:chExt cx="10285714" cy="685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6190" y="3509048"/>
              <a:ext cx="10285714" cy="685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72053" y="6338866"/>
            <a:ext cx="2210827" cy="2676405"/>
            <a:chOff x="11272053" y="6338866"/>
            <a:chExt cx="2210827" cy="26764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140000">
              <a:off x="11272053" y="6338866"/>
              <a:ext cx="2210827" cy="26764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8084" y="209200"/>
            <a:ext cx="17669547" cy="9826130"/>
            <a:chOff x="308084" y="209200"/>
            <a:chExt cx="17669547" cy="98261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84" y="209200"/>
              <a:ext cx="17669547" cy="98261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28571" y="3028571"/>
            <a:ext cx="4228571" cy="4228571"/>
            <a:chOff x="7028571" y="3028571"/>
            <a:chExt cx="4228571" cy="42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8196" y="992588"/>
              <a:ext cx="8457143" cy="845714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8571" y="3028571"/>
              <a:ext cx="4228571" cy="42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23131" y="2871664"/>
            <a:ext cx="6155947" cy="6150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60476" y="2813577"/>
            <a:ext cx="940798" cy="486247"/>
            <a:chOff x="11860476" y="2813577"/>
            <a:chExt cx="940798" cy="4862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84286" y="2509853"/>
              <a:ext cx="1885714" cy="98095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0476" y="2813577"/>
              <a:ext cx="940798" cy="4862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13935" y="2842149"/>
            <a:ext cx="917564" cy="474238"/>
            <a:chOff x="5813935" y="2842149"/>
            <a:chExt cx="917564" cy="4742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47268" y="2578518"/>
              <a:ext cx="1838095" cy="95238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13935" y="2842149"/>
              <a:ext cx="917564" cy="4742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6952" y="370237"/>
            <a:ext cx="5034940" cy="5485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15144" y="9373430"/>
            <a:ext cx="5356087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21728"/>
            <a:ext cx="18285714" cy="6778751"/>
            <a:chOff x="0" y="3521728"/>
            <a:chExt cx="18285714" cy="67787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21728"/>
              <a:ext cx="18285714" cy="67787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1407" y="3582176"/>
            <a:ext cx="3365825" cy="130499"/>
            <a:chOff x="9221407" y="3582176"/>
            <a:chExt cx="3365825" cy="1304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1407" y="3582176"/>
              <a:ext cx="3365825" cy="130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8013" y="3582176"/>
            <a:ext cx="3365825" cy="130499"/>
            <a:chOff x="6188013" y="3582176"/>
            <a:chExt cx="3365825" cy="1304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013" y="3582176"/>
              <a:ext cx="3365825" cy="1304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0098" y="2615310"/>
            <a:ext cx="2058307" cy="2058307"/>
            <a:chOff x="6790098" y="2615310"/>
            <a:chExt cx="2058307" cy="20583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2003" y="1577215"/>
              <a:ext cx="4123810" cy="41238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0098" y="2615310"/>
              <a:ext cx="2058307" cy="2058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4493" y="2635902"/>
            <a:ext cx="2058307" cy="2058307"/>
            <a:chOff x="4274493" y="2635902"/>
            <a:chExt cx="2058307" cy="2058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398" y="1597807"/>
              <a:ext cx="4123810" cy="41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4493" y="2635902"/>
              <a:ext cx="2058307" cy="2058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60945" y="2349247"/>
            <a:ext cx="9524" cy="2058307"/>
            <a:chOff x="5760945" y="2349247"/>
            <a:chExt cx="9524" cy="20583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1421" y="1311152"/>
              <a:ext cx="19048" cy="412381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0945" y="2349247"/>
              <a:ext cx="9524" cy="2058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5703" y="2635902"/>
            <a:ext cx="2058307" cy="2058307"/>
            <a:chOff x="9305703" y="2635902"/>
            <a:chExt cx="2058307" cy="2058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7608" y="1597807"/>
              <a:ext cx="4123810" cy="412381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5703" y="2635902"/>
              <a:ext cx="2058307" cy="2058307"/>
            </a:xfrm>
            <a:prstGeom prst="rect">
              <a:avLst/>
            </a:prstGeom>
          </p:spPr>
        </p:pic>
      </p:grpSp>
      <p:pic>
        <p:nvPicPr>
          <p:cNvPr id="27" name="Object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78815" y="3399824"/>
            <a:ext cx="1497579" cy="553593"/>
          </a:xfrm>
          <a:prstGeom prst="rect">
            <a:avLst/>
          </a:prstGeom>
        </p:spPr>
      </p:pic>
      <p:pic>
        <p:nvPicPr>
          <p:cNvPr id="28" name="Object 2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4424" y="3399824"/>
            <a:ext cx="1497579" cy="553593"/>
          </a:xfrm>
          <a:prstGeom prst="rect">
            <a:avLst/>
          </a:prstGeom>
        </p:spPr>
      </p:pic>
      <p:pic>
        <p:nvPicPr>
          <p:cNvPr id="29" name="Object 2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0015" y="3399824"/>
            <a:ext cx="1497579" cy="5530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52914" y="2618272"/>
            <a:ext cx="2058307" cy="2058307"/>
            <a:chOff x="11952914" y="2618272"/>
            <a:chExt cx="2058307" cy="20583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14819" y="1580177"/>
              <a:ext cx="4123810" cy="412381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52914" y="2618272"/>
              <a:ext cx="2058307" cy="2058307"/>
            </a:xfrm>
            <a:prstGeom prst="rect">
              <a:avLst/>
            </a:prstGeom>
          </p:spPr>
        </p:pic>
      </p:grpSp>
      <p:pic>
        <p:nvPicPr>
          <p:cNvPr id="34" name="Object 33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57253" y="3382195"/>
            <a:ext cx="1497579" cy="5530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993" y="806581"/>
            <a:ext cx="3616987" cy="12786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58376" y="1284271"/>
            <a:ext cx="2984856" cy="6607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75573" y="5069724"/>
            <a:ext cx="7734569" cy="4330276"/>
            <a:chOff x="5275573" y="5069724"/>
            <a:chExt cx="7734569" cy="4330276"/>
          </a:xfrm>
        </p:grpSpPr>
        <p:pic>
          <p:nvPicPr>
            <p:cNvPr id="49" name="Object 48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75573" y="5069724"/>
              <a:ext cx="7734569" cy="43302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45058" y="4271264"/>
            <a:ext cx="2404287" cy="1743185"/>
            <a:chOff x="7345058" y="4271264"/>
            <a:chExt cx="2404287" cy="174318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9960000">
              <a:off x="7345058" y="4271264"/>
              <a:ext cx="2404287" cy="1743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21728"/>
            <a:ext cx="18285714" cy="6778751"/>
            <a:chOff x="0" y="3521728"/>
            <a:chExt cx="18285714" cy="67787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21728"/>
              <a:ext cx="18285714" cy="67787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1407" y="3582176"/>
            <a:ext cx="3365825" cy="130499"/>
            <a:chOff x="9221407" y="3582176"/>
            <a:chExt cx="3365825" cy="1304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1407" y="3582176"/>
              <a:ext cx="3365825" cy="130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8013" y="3582176"/>
            <a:ext cx="3365825" cy="130499"/>
            <a:chOff x="6188013" y="3582176"/>
            <a:chExt cx="3365825" cy="1304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013" y="3582176"/>
              <a:ext cx="3365825" cy="1304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0098" y="2615310"/>
            <a:ext cx="2058307" cy="2058307"/>
            <a:chOff x="6790098" y="2615310"/>
            <a:chExt cx="2058307" cy="20583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2003" y="1577215"/>
              <a:ext cx="4123810" cy="4123810"/>
            </a:xfrm>
            <a:prstGeom prst="rect">
              <a:avLst/>
            </a:prstGeom>
          </p:spPr>
        </p:pic>
        <p:pic>
          <p:nvPicPr>
            <p:cNvPr id="13" name="Object 12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0098" y="2615310"/>
              <a:ext cx="2058307" cy="2058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4493" y="2635902"/>
            <a:ext cx="2058307" cy="2058307"/>
            <a:chOff x="4274493" y="2635902"/>
            <a:chExt cx="2058307" cy="2058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398" y="1597807"/>
              <a:ext cx="4123810" cy="4123810"/>
            </a:xfrm>
            <a:prstGeom prst="rect">
              <a:avLst/>
            </a:prstGeom>
          </p:spPr>
        </p:pic>
        <p:pic>
          <p:nvPicPr>
            <p:cNvPr id="17" name="Object 16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4493" y="2635902"/>
              <a:ext cx="2058307" cy="2058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60945" y="2349247"/>
            <a:ext cx="9524" cy="2058307"/>
            <a:chOff x="5760945" y="2349247"/>
            <a:chExt cx="9524" cy="20583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1421" y="1311152"/>
              <a:ext cx="19048" cy="412381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0945" y="2349247"/>
              <a:ext cx="9524" cy="2058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5703" y="2635902"/>
            <a:ext cx="2058307" cy="2058307"/>
            <a:chOff x="9305703" y="2635902"/>
            <a:chExt cx="2058307" cy="2058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7608" y="1597807"/>
              <a:ext cx="4123810" cy="4123810"/>
            </a:xfrm>
            <a:prstGeom prst="rect">
              <a:avLst/>
            </a:prstGeom>
          </p:spPr>
        </p:pic>
        <p:pic>
          <p:nvPicPr>
            <p:cNvPr id="25" name="Object 24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5703" y="2635902"/>
              <a:ext cx="2058307" cy="20583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78815" y="3399824"/>
            <a:ext cx="1497579" cy="5535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4424" y="3399824"/>
            <a:ext cx="1497579" cy="5535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0015" y="3399824"/>
            <a:ext cx="1497579" cy="5530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52914" y="2618272"/>
            <a:ext cx="2058307" cy="2058307"/>
            <a:chOff x="11952914" y="2618272"/>
            <a:chExt cx="2058307" cy="20583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4819" y="1580177"/>
              <a:ext cx="4123810" cy="4123810"/>
            </a:xfrm>
            <a:prstGeom prst="rect">
              <a:avLst/>
            </a:prstGeom>
          </p:spPr>
        </p:pic>
        <p:pic>
          <p:nvPicPr>
            <p:cNvPr id="32" name="Object 31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2914" y="2618272"/>
              <a:ext cx="2058307" cy="20583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57253" y="3382195"/>
            <a:ext cx="1497579" cy="5530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0993" y="806581"/>
            <a:ext cx="3616987" cy="12786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58376" y="1284271"/>
            <a:ext cx="2984856" cy="6607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75573" y="5069724"/>
            <a:ext cx="7734569" cy="4330276"/>
            <a:chOff x="5275573" y="5069724"/>
            <a:chExt cx="7734569" cy="43302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75573" y="5069724"/>
              <a:ext cx="7734569" cy="4330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6286"/>
            <a:ext cx="6770938" cy="1318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99536" y="3704279"/>
            <a:ext cx="2475040" cy="2475040"/>
            <a:chOff x="8599536" y="3704279"/>
            <a:chExt cx="2475040" cy="24750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1440" y="2466184"/>
              <a:ext cx="4952381" cy="495238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9536" y="3704279"/>
              <a:ext cx="2475040" cy="2475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8922" y="3704279"/>
            <a:ext cx="2475040" cy="2475040"/>
            <a:chOff x="11418922" y="3704279"/>
            <a:chExt cx="2475040" cy="2475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0827" y="2466184"/>
              <a:ext cx="4952381" cy="495238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8922" y="3704279"/>
              <a:ext cx="2475040" cy="2475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803985" y="6366716"/>
            <a:ext cx="5989649" cy="76918"/>
            <a:chOff x="-1803985" y="6366716"/>
            <a:chExt cx="5989649" cy="769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1803985" y="6366716"/>
              <a:ext cx="5989649" cy="76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0052" y="6362897"/>
            <a:ext cx="5997288" cy="76918"/>
            <a:chOff x="1640052" y="6362897"/>
            <a:chExt cx="5997288" cy="769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640052" y="6362897"/>
              <a:ext cx="5997288" cy="769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04096" y="6362897"/>
            <a:ext cx="5997288" cy="76918"/>
            <a:chOff x="14104096" y="6362897"/>
            <a:chExt cx="5997288" cy="769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104096" y="6362897"/>
              <a:ext cx="5997288" cy="7691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5173" y="2646306"/>
            <a:ext cx="1047593" cy="5789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4506" y="2646303"/>
            <a:ext cx="1330128" cy="573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87908" y="6362897"/>
            <a:ext cx="5997288" cy="76918"/>
            <a:chOff x="5087908" y="6362897"/>
            <a:chExt cx="5997288" cy="769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087908" y="6362897"/>
              <a:ext cx="5997288" cy="769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0952" y="9352381"/>
            <a:ext cx="15960246" cy="145325"/>
            <a:chOff x="1180952" y="9352381"/>
            <a:chExt cx="15960246" cy="1453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0952" y="9352381"/>
              <a:ext cx="15960246" cy="1453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47867" y="3624231"/>
            <a:ext cx="2635136" cy="2635136"/>
            <a:chOff x="5047867" y="3624231"/>
            <a:chExt cx="2635136" cy="2635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7867" y="3624231"/>
              <a:ext cx="2635136" cy="26351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0701" y="4716837"/>
            <a:ext cx="1947128" cy="5289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47867" y="6458085"/>
            <a:ext cx="2635136" cy="2635136"/>
            <a:chOff x="5047867" y="6458085"/>
            <a:chExt cx="2635136" cy="26351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7867" y="6458085"/>
              <a:ext cx="2635136" cy="26351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440" y="5003315"/>
            <a:ext cx="5476190" cy="2718023"/>
            <a:chOff x="172440" y="5003315"/>
            <a:chExt cx="5476190" cy="271802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72440" y="5003315"/>
              <a:ext cx="5476190" cy="271802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39096" y="6972506"/>
            <a:ext cx="1504488" cy="3948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51654" y="7419609"/>
            <a:ext cx="2104546" cy="9515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14286" y="3212862"/>
            <a:ext cx="16058516" cy="145409"/>
            <a:chOff x="1114286" y="3212862"/>
            <a:chExt cx="16058516" cy="14540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14286" y="3212862"/>
              <a:ext cx="3591441" cy="145409"/>
              <a:chOff x="1114286" y="3212862"/>
              <a:chExt cx="3591441" cy="1454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4286" y="3212862"/>
                <a:ext cx="3591441" cy="1454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566375" y="3212862"/>
              <a:ext cx="3591441" cy="145409"/>
              <a:chOff x="4566375" y="3212862"/>
              <a:chExt cx="3591441" cy="1454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66375" y="3212862"/>
                <a:ext cx="3591441" cy="14540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019522" y="3212862"/>
              <a:ext cx="9153279" cy="145409"/>
              <a:chOff x="8019522" y="3212862"/>
              <a:chExt cx="9153279" cy="1454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19522" y="3212862"/>
                <a:ext cx="9153279" cy="145409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11278" y="5956535"/>
            <a:ext cx="2308181" cy="72787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995946" y="4837181"/>
            <a:ext cx="897160" cy="209235"/>
            <a:chOff x="3995946" y="4837181"/>
            <a:chExt cx="897160" cy="2092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95946" y="4837181"/>
              <a:ext cx="897160" cy="2092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95946" y="7671036"/>
            <a:ext cx="897160" cy="209235"/>
            <a:chOff x="3995946" y="7671036"/>
            <a:chExt cx="897160" cy="20923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95946" y="7671036"/>
              <a:ext cx="897160" cy="209235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76572" y="4848315"/>
            <a:ext cx="2152019" cy="40745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14524" y="4160324"/>
            <a:ext cx="1545853" cy="34927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29147" y="4658500"/>
            <a:ext cx="2016851" cy="88370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37620" y="4160324"/>
            <a:ext cx="1910226" cy="34927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56751" y="4837181"/>
            <a:ext cx="897160" cy="209235"/>
            <a:chOff x="7456751" y="4837181"/>
            <a:chExt cx="897160" cy="20923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56751" y="4837181"/>
              <a:ext cx="897160" cy="2092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456751" y="7671036"/>
            <a:ext cx="897160" cy="209235"/>
            <a:chOff x="7456751" y="7671036"/>
            <a:chExt cx="897160" cy="20923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56751" y="7671036"/>
              <a:ext cx="897160" cy="20923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202001" y="4800539"/>
            <a:ext cx="2388153" cy="54855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599536" y="6538133"/>
            <a:ext cx="2475040" cy="2475040"/>
            <a:chOff x="8599536" y="6538133"/>
            <a:chExt cx="2475040" cy="247504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1440" y="5300038"/>
              <a:ext cx="4952381" cy="4952381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9536" y="6538133"/>
              <a:ext cx="2475040" cy="247504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418922" y="6538133"/>
            <a:ext cx="2475040" cy="2475040"/>
            <a:chOff x="11418922" y="6538133"/>
            <a:chExt cx="2475040" cy="247504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0827" y="5300038"/>
              <a:ext cx="4952381" cy="4952381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8922" y="6538133"/>
              <a:ext cx="2475040" cy="24750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38309" y="6538133"/>
            <a:ext cx="2475040" cy="2475040"/>
            <a:chOff x="14238309" y="6538133"/>
            <a:chExt cx="2475040" cy="247504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0214" y="5300038"/>
              <a:ext cx="4952381" cy="4952381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8309" y="6538133"/>
              <a:ext cx="2475040" cy="2475040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576572" y="7682172"/>
            <a:ext cx="1738633" cy="40745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814524" y="6992743"/>
            <a:ext cx="1545853" cy="349278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712257" y="7545821"/>
            <a:ext cx="1991441" cy="733950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637620" y="6992743"/>
            <a:ext cx="1545853" cy="349278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400001" y="7391037"/>
            <a:ext cx="2335546" cy="1341078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453334" y="6992743"/>
            <a:ext cx="1753467" cy="36927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780466" y="939140"/>
            <a:ext cx="1043582" cy="1043595"/>
            <a:chOff x="7780466" y="939140"/>
            <a:chExt cx="1043582" cy="1043595"/>
          </a:xfrm>
        </p:grpSpPr>
        <p:pic>
          <p:nvPicPr>
            <p:cNvPr id="99" name="Object 98">
              <a:hlinkClick r:id="rId37" action="ppaction://hlinksldjump"/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80466" y="939140"/>
              <a:ext cx="1043582" cy="1043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8790" y="3772421"/>
            <a:ext cx="4520812" cy="3561518"/>
            <a:chOff x="13378790" y="3772421"/>
            <a:chExt cx="4520812" cy="3561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8790" y="3772421"/>
              <a:ext cx="4520812" cy="3561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6354" y="3915278"/>
            <a:ext cx="4247936" cy="3198020"/>
            <a:chOff x="13486354" y="3915278"/>
            <a:chExt cx="4247936" cy="3198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6354" y="3915278"/>
              <a:ext cx="4247936" cy="31980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0993" y="796286"/>
            <a:ext cx="6770938" cy="1318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9834" y="2888663"/>
            <a:ext cx="12019326" cy="7037270"/>
            <a:chOff x="919834" y="2888663"/>
            <a:chExt cx="12019326" cy="70372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834" y="2888663"/>
              <a:ext cx="12019326" cy="70372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7064" y="2189045"/>
            <a:ext cx="9398503" cy="7681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2578" y="9281162"/>
            <a:ext cx="598480" cy="5734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31929" y="9281162"/>
            <a:ext cx="549221" cy="5734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2809" y="9281162"/>
            <a:ext cx="598480" cy="573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36726" y="8426640"/>
            <a:ext cx="2198485" cy="507346"/>
            <a:chOff x="9036726" y="8426640"/>
            <a:chExt cx="2198485" cy="5073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6726" y="8426640"/>
              <a:ext cx="2198485" cy="5073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39129" y="9128933"/>
            <a:ext cx="2113648" cy="7355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9641" y="8331057"/>
            <a:ext cx="3410019" cy="14045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76629" y="7729161"/>
            <a:ext cx="1551329" cy="1433431"/>
            <a:chOff x="14476629" y="7729161"/>
            <a:chExt cx="1551329" cy="14334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960000">
              <a:off x="14476629" y="7729161"/>
              <a:ext cx="1551329" cy="14334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12557" y="3786220"/>
            <a:ext cx="2989710" cy="121454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5516" y="4837667"/>
            <a:ext cx="4343096" cy="10748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09325" y="4751609"/>
            <a:ext cx="2618556" cy="9524"/>
            <a:chOff x="14309325" y="4751609"/>
            <a:chExt cx="2618556" cy="95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09325" y="4751609"/>
              <a:ext cx="2618556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16754" y="6017631"/>
            <a:ext cx="1032525" cy="389667"/>
            <a:chOff x="16516754" y="6017631"/>
            <a:chExt cx="1032525" cy="3896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16754" y="6017631"/>
              <a:ext cx="1032525" cy="38966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83224" y="6697070"/>
            <a:ext cx="2978930" cy="44993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28887" y="6012707"/>
            <a:ext cx="1644864" cy="44993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48373" y="5528068"/>
            <a:ext cx="2113648" cy="10461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80466" y="939140"/>
            <a:ext cx="1043582" cy="1043595"/>
            <a:chOff x="7780466" y="939140"/>
            <a:chExt cx="1043582" cy="1043595"/>
          </a:xfrm>
        </p:grpSpPr>
        <p:pic>
          <p:nvPicPr>
            <p:cNvPr id="47" name="Object 46">
              <a:hlinkClick r:id="rId24" action="ppaction://hlinksldjump"/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0466" y="939140"/>
              <a:ext cx="1043582" cy="1043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6286"/>
            <a:ext cx="6770938" cy="1318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752" y="2425486"/>
            <a:ext cx="11483577" cy="7345427"/>
            <a:chOff x="1175752" y="2425486"/>
            <a:chExt cx="11483577" cy="7345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2425486"/>
              <a:ext cx="11483577" cy="73454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7581" y="6597043"/>
            <a:ext cx="4692783" cy="3081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80466" y="939140"/>
            <a:ext cx="1043582" cy="1043595"/>
            <a:chOff x="7780466" y="939140"/>
            <a:chExt cx="1043582" cy="1043595"/>
          </a:xfrm>
        </p:grpSpPr>
        <p:pic>
          <p:nvPicPr>
            <p:cNvPr id="19" name="Object 18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0466" y="939140"/>
              <a:ext cx="1043582" cy="1043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7517" y="2334580"/>
            <a:ext cx="4246591" cy="1658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3961" y="2810450"/>
            <a:ext cx="7162304" cy="7677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9335" y="4632039"/>
            <a:ext cx="8181797" cy="385897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0993" y="806581"/>
            <a:ext cx="3616987" cy="1278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8376" y="1284271"/>
            <a:ext cx="2984856" cy="660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5626" y="4074803"/>
            <a:ext cx="6309819" cy="4907571"/>
            <a:chOff x="1305626" y="4074803"/>
            <a:chExt cx="6309819" cy="4907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185987" y="6211302"/>
              <a:ext cx="3373523" cy="444363"/>
              <a:chOff x="4185987" y="6211302"/>
              <a:chExt cx="3373523" cy="4443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3600000">
                <a:off x="4185987" y="6211302"/>
                <a:ext cx="3373523" cy="4443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24668" y="6569810"/>
              <a:ext cx="3373523" cy="444363"/>
              <a:chOff x="1324668" y="6569810"/>
              <a:chExt cx="3373523" cy="4443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600000">
                <a:off x="1324668" y="6569810"/>
                <a:ext cx="3373523" cy="4443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993247" y="7887501"/>
              <a:ext cx="3373523" cy="444363"/>
              <a:chOff x="2993247" y="7887501"/>
              <a:chExt cx="3373523" cy="4443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93247" y="7887501"/>
                <a:ext cx="3373523" cy="4443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57468" y="4100847"/>
              <a:ext cx="1980585" cy="1980585"/>
              <a:chOff x="3557468" y="4100847"/>
              <a:chExt cx="1980585" cy="19805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7468" y="4100847"/>
                <a:ext cx="1980585" cy="19805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05626" y="7001789"/>
              <a:ext cx="1980585" cy="1980585"/>
              <a:chOff x="1305626" y="7001789"/>
              <a:chExt cx="1980585" cy="19805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5626" y="7001789"/>
                <a:ext cx="1980585" cy="1980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23923" y="7001789"/>
              <a:ext cx="1980585" cy="1980585"/>
              <a:chOff x="5623923" y="7001789"/>
              <a:chExt cx="1980585" cy="198058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23923" y="7001789"/>
                <a:ext cx="1980585" cy="198058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9314" y="6449918"/>
              <a:ext cx="2965679" cy="94127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71374" y="7339194"/>
              <a:ext cx="1392180" cy="1319017"/>
              <a:chOff x="1571374" y="7339194"/>
              <a:chExt cx="1392180" cy="131901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1374" y="7339194"/>
                <a:ext cx="1392180" cy="131901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531424" y="4074803"/>
              <a:ext cx="1980015" cy="1893172"/>
              <a:chOff x="3531424" y="4074803"/>
              <a:chExt cx="1980015" cy="189317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31424" y="4074803"/>
                <a:ext cx="1980015" cy="18931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24968" y="7008488"/>
              <a:ext cx="1989521" cy="1884157"/>
              <a:chOff x="5624968" y="7008488"/>
              <a:chExt cx="1989521" cy="18841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24968" y="7008488"/>
                <a:ext cx="1989521" cy="188415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780466" y="939140"/>
            <a:ext cx="1043582" cy="1043595"/>
            <a:chOff x="7780466" y="939140"/>
            <a:chExt cx="1043582" cy="1043595"/>
          </a:xfrm>
        </p:grpSpPr>
        <p:pic>
          <p:nvPicPr>
            <p:cNvPr id="49" name="Object 48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80466" y="939140"/>
              <a:ext cx="1043582" cy="1043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2971" y="5071135"/>
            <a:ext cx="6112800" cy="373418"/>
            <a:chOff x="1892971" y="5071135"/>
            <a:chExt cx="6112800" cy="373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820000">
              <a:off x="1892971" y="5071135"/>
              <a:ext cx="6112800" cy="373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525" y="9394849"/>
            <a:ext cx="1640421" cy="373826"/>
            <a:chOff x="1483525" y="9394849"/>
            <a:chExt cx="1640421" cy="373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">
              <a:off x="1483525" y="9394849"/>
              <a:ext cx="1640421" cy="373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6682" y="3200891"/>
            <a:ext cx="4143957" cy="389300"/>
            <a:chOff x="11546682" y="3200891"/>
            <a:chExt cx="4143957" cy="389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220000">
              <a:off x="11546682" y="3200891"/>
              <a:ext cx="4143957" cy="389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180" y="1130246"/>
            <a:ext cx="2931641" cy="2931641"/>
            <a:chOff x="1137180" y="1130246"/>
            <a:chExt cx="2931641" cy="2931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180" y="1130246"/>
              <a:ext cx="2931641" cy="2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5862" y="8329817"/>
            <a:ext cx="2503890" cy="2503890"/>
            <a:chOff x="-555862" y="8329817"/>
            <a:chExt cx="2503890" cy="2503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5862" y="8329817"/>
              <a:ext cx="2503890" cy="2503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91745" y="2615114"/>
            <a:ext cx="2997590" cy="2997590"/>
            <a:chOff x="16191745" y="2615114"/>
            <a:chExt cx="2997590" cy="29975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1745" y="2615114"/>
              <a:ext cx="2997590" cy="2997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8282" y="806125"/>
            <a:ext cx="1811978" cy="1811978"/>
            <a:chOff x="13758282" y="806125"/>
            <a:chExt cx="1811978" cy="18119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8282" y="806125"/>
              <a:ext cx="1811978" cy="18119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2972" y="8328581"/>
            <a:ext cx="2506362" cy="2506362"/>
            <a:chOff x="16682972" y="8328581"/>
            <a:chExt cx="2506362" cy="2506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82972" y="8328581"/>
              <a:ext cx="2506362" cy="2506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2920" y="9232166"/>
            <a:ext cx="4442791" cy="373418"/>
            <a:chOff x="13562920" y="9232166"/>
            <a:chExt cx="4442791" cy="373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13562920" y="9232166"/>
              <a:ext cx="4442791" cy="373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6027" y="5890565"/>
            <a:ext cx="3748111" cy="373418"/>
            <a:chOff x="13146027" y="5890565"/>
            <a:chExt cx="3748111" cy="373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80000">
              <a:off x="13146027" y="5890565"/>
              <a:ext cx="3748111" cy="37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163678" y="6085559"/>
            <a:ext cx="5348443" cy="374192"/>
            <a:chOff x="-1163678" y="6085559"/>
            <a:chExt cx="5348443" cy="3741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60000">
              <a:off x="-1163678" y="6085559"/>
              <a:ext cx="5348443" cy="374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00282" y="3668287"/>
            <a:ext cx="12485151" cy="7904405"/>
            <a:chOff x="2900282" y="3668287"/>
            <a:chExt cx="12485151" cy="79044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900282" y="3668287"/>
              <a:ext cx="12485151" cy="79044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43388" y="4151692"/>
            <a:ext cx="5690121" cy="18818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8182" y="5588729"/>
            <a:ext cx="7264035" cy="8709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12051" y="6591892"/>
            <a:ext cx="5362627" cy="27837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48028" y="1654971"/>
            <a:ext cx="1309945" cy="1710832"/>
            <a:chOff x="1948028" y="1654971"/>
            <a:chExt cx="1309945" cy="17108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8028" y="1654971"/>
              <a:ext cx="1309945" cy="17108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95983" y="1168766"/>
            <a:ext cx="759137" cy="991458"/>
            <a:chOff x="14295983" y="1168766"/>
            <a:chExt cx="759137" cy="9914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95983" y="1168766"/>
              <a:ext cx="759137" cy="9914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00967" y="3278313"/>
            <a:ext cx="1156176" cy="1510004"/>
            <a:chOff x="17100967" y="3278313"/>
            <a:chExt cx="1156176" cy="15100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00967" y="3278313"/>
              <a:ext cx="1156176" cy="15100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7391" y="8904333"/>
            <a:ext cx="1037384" cy="1354858"/>
            <a:chOff x="177391" y="8904333"/>
            <a:chExt cx="1037384" cy="1354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391" y="8904333"/>
              <a:ext cx="1037384" cy="13548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8806" y="8759427"/>
            <a:ext cx="1037384" cy="1354858"/>
            <a:chOff x="17438806" y="8759427"/>
            <a:chExt cx="1037384" cy="135485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38806" y="8759427"/>
              <a:ext cx="1037384" cy="13548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06306" y="780914"/>
            <a:ext cx="2114286" cy="2114286"/>
            <a:chOff x="8106306" y="780914"/>
            <a:chExt cx="2114286" cy="21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01119" y="-237078"/>
              <a:ext cx="4228571" cy="4228571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06306" y="780914"/>
              <a:ext cx="2114286" cy="2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8295" y="525085"/>
            <a:ext cx="5591347" cy="2774706"/>
            <a:chOff x="13478295" y="525085"/>
            <a:chExt cx="5591347" cy="2774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8295" y="525085"/>
              <a:ext cx="5591347" cy="2774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61818" y="1067601"/>
            <a:ext cx="18611355" cy="189817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8070881"/>
            <a:ext cx="1964900" cy="7572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7826" y="5323921"/>
            <a:ext cx="6231468" cy="38034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024138"/>
            <a:ext cx="6171429" cy="6171429"/>
            <a:chOff x="6057143" y="3024138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02413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3069" y="3566616"/>
            <a:ext cx="5079576" cy="5079576"/>
            <a:chOff x="6603069" y="3566616"/>
            <a:chExt cx="5079576" cy="5079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0212" y="1023758"/>
              <a:ext cx="10161905" cy="101619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3069" y="3566616"/>
              <a:ext cx="5079576" cy="50795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0399" y="6673989"/>
            <a:ext cx="9686452" cy="25856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96579" y="6956129"/>
            <a:ext cx="9662507" cy="17237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7405" y="3562478"/>
            <a:ext cx="9662507" cy="17237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34674" y="3013672"/>
            <a:ext cx="9662507" cy="25856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1405" y="3498932"/>
            <a:ext cx="2039162" cy="2039162"/>
            <a:chOff x="5461405" y="3498932"/>
            <a:chExt cx="2039162" cy="2039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900000">
              <a:off x="5461405" y="3498932"/>
              <a:ext cx="2039162" cy="2039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830" y="3902321"/>
            <a:ext cx="1356273" cy="13155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1405" y="6800815"/>
            <a:ext cx="2039162" cy="2039162"/>
            <a:chOff x="5461405" y="6800815"/>
            <a:chExt cx="2039162" cy="2039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900000">
              <a:off x="5461405" y="6800815"/>
              <a:ext cx="2039162" cy="20391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6326" y="7196921"/>
            <a:ext cx="1274064" cy="13155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11047" y="6800815"/>
            <a:ext cx="2039162" cy="2039162"/>
            <a:chOff x="10811047" y="6800815"/>
            <a:chExt cx="2039162" cy="20391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900000">
              <a:off x="10811047" y="6800815"/>
              <a:ext cx="2039162" cy="2039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11047" y="3502402"/>
            <a:ext cx="2039162" cy="2039162"/>
            <a:chOff x="10811047" y="3502402"/>
            <a:chExt cx="2039162" cy="20391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900000">
              <a:off x="10811047" y="3502402"/>
              <a:ext cx="2039162" cy="20391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39526" y="3902321"/>
            <a:ext cx="1238684" cy="13155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39526" y="7196921"/>
            <a:ext cx="1238684" cy="131552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993" y="796286"/>
            <a:ext cx="7382732" cy="1318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65811" y="1011163"/>
            <a:ext cx="1421334" cy="9494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06306" y="4970341"/>
            <a:ext cx="2114286" cy="2114286"/>
            <a:chOff x="8106306" y="4970341"/>
            <a:chExt cx="2114286" cy="21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01119" y="3952350"/>
              <a:ext cx="4228571" cy="422857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6306" y="4970341"/>
              <a:ext cx="2114286" cy="2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8295" y="525085"/>
            <a:ext cx="5591347" cy="2774706"/>
            <a:chOff x="13478295" y="525085"/>
            <a:chExt cx="5591347" cy="2774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8295" y="525085"/>
              <a:ext cx="5591347" cy="2774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61818" y="1067601"/>
            <a:ext cx="18611355" cy="189817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772297"/>
            <a:ext cx="2302034" cy="14176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7826" y="5323921"/>
            <a:ext cx="5568627" cy="38019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84" y="209200"/>
            <a:ext cx="17669547" cy="9826130"/>
            <a:chOff x="308084" y="209200"/>
            <a:chExt cx="17669547" cy="9826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84" y="209200"/>
              <a:ext cx="17669547" cy="9826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24624" y="-213820"/>
            <a:ext cx="10794311" cy="5356677"/>
            <a:chOff x="-3724624" y="-213820"/>
            <a:chExt cx="10794311" cy="53566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4624" y="-213820"/>
              <a:ext cx="10794311" cy="53566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2631" y="367267"/>
            <a:ext cx="7555782" cy="59704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59959" y="500029"/>
            <a:ext cx="4706084" cy="6291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51911" y="7157170"/>
            <a:ext cx="5591347" cy="2774706"/>
            <a:chOff x="13951911" y="7157170"/>
            <a:chExt cx="5591347" cy="2774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1911" y="7157170"/>
              <a:ext cx="5591347" cy="27747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1020" y="3706104"/>
            <a:ext cx="3675300" cy="39185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4426" y="4053030"/>
            <a:ext cx="4809023" cy="29256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36858" y="3706104"/>
            <a:ext cx="3840207" cy="39185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30177" y="4053026"/>
            <a:ext cx="4809029" cy="29256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45438" y="4933010"/>
            <a:ext cx="3757329" cy="31554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61019" y="6109190"/>
            <a:ext cx="3808369" cy="39185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4341" y="6456109"/>
            <a:ext cx="4791347" cy="29256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53772" y="7355105"/>
            <a:ext cx="3420640" cy="21332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36885" y="6109190"/>
            <a:ext cx="3859800" cy="39185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30308" y="6456113"/>
            <a:ext cx="4328120" cy="29256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17120" y="4854357"/>
            <a:ext cx="5361023" cy="27110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95263" y="7423576"/>
            <a:ext cx="3753018" cy="31554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5"/>
            <a:ext cx="7378542" cy="12990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5811" y="1011163"/>
            <a:ext cx="1421334" cy="949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0401" y="7450217"/>
            <a:ext cx="14844912" cy="1300547"/>
            <a:chOff x="1720401" y="7450217"/>
            <a:chExt cx="14844912" cy="1300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401" y="7450217"/>
              <a:ext cx="14844912" cy="13005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3334" y="5143731"/>
            <a:ext cx="8399999" cy="103932"/>
            <a:chOff x="9933334" y="5143731"/>
            <a:chExt cx="8399999" cy="1039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933334" y="5143731"/>
              <a:ext cx="8399999" cy="1039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6863" y="3149748"/>
            <a:ext cx="3814790" cy="3814790"/>
            <a:chOff x="12096863" y="3149748"/>
            <a:chExt cx="3814790" cy="38147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2577" y="1235462"/>
              <a:ext cx="7638095" cy="76380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96863" y="3149748"/>
              <a:ext cx="3814790" cy="38147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196" y="3503198"/>
            <a:ext cx="3275826" cy="3275826"/>
            <a:chOff x="1536196" y="3503198"/>
            <a:chExt cx="3275826" cy="32758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196" y="3503198"/>
              <a:ext cx="3275826" cy="3275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37869" y="3503198"/>
            <a:ext cx="3275826" cy="3275826"/>
            <a:chOff x="4037869" y="3503198"/>
            <a:chExt cx="3275826" cy="3275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37869" y="3503198"/>
              <a:ext cx="3275826" cy="32758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2034" y="3503198"/>
            <a:ext cx="3275826" cy="3275826"/>
            <a:chOff x="6692034" y="3503198"/>
            <a:chExt cx="3275826" cy="32758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2034" y="3503198"/>
              <a:ext cx="3275826" cy="32758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8430" y="5153255"/>
            <a:ext cx="1670811" cy="103271"/>
            <a:chOff x="-118430" y="5153255"/>
            <a:chExt cx="1670811" cy="1032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-118430" y="5153255"/>
              <a:ext cx="1670811" cy="1032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3834" y="4530323"/>
            <a:ext cx="583305" cy="13315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9598" y="4804007"/>
            <a:ext cx="1673268" cy="14814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33449" y="4948087"/>
            <a:ext cx="1438452" cy="11533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07439" y="4851630"/>
            <a:ext cx="1897353" cy="11533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90628" y="4384385"/>
            <a:ext cx="773759" cy="5199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92301" y="4384383"/>
            <a:ext cx="773759" cy="5199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46466" y="4384383"/>
            <a:ext cx="773759" cy="51990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61361" y="4307256"/>
            <a:ext cx="1778005" cy="52995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93836" y="5091073"/>
            <a:ext cx="2514512" cy="9274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91309" y="7921843"/>
            <a:ext cx="2362857" cy="42874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15028" y="7752418"/>
            <a:ext cx="8517578" cy="7638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57596" y="8065299"/>
            <a:ext cx="677171" cy="70382"/>
            <a:chOff x="4857596" y="8065299"/>
            <a:chExt cx="677171" cy="7038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4857596" y="8065299"/>
              <a:ext cx="677171" cy="70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3052381"/>
            <a:ext cx="15923810" cy="6347619"/>
            <a:chOff x="1180952" y="3052381"/>
            <a:chExt cx="15923810" cy="63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" y="3052381"/>
              <a:ext cx="15923810" cy="63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8019" y="4613260"/>
            <a:ext cx="12846743" cy="4786740"/>
            <a:chOff x="4258019" y="4613260"/>
            <a:chExt cx="12846743" cy="47867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019" y="4613260"/>
              <a:ext cx="12846743" cy="47867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0876" y="6029927"/>
            <a:ext cx="9703886" cy="3370073"/>
            <a:chOff x="7400876" y="6029927"/>
            <a:chExt cx="9703886" cy="33700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876" y="6029927"/>
              <a:ext cx="9703886" cy="33700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6114" y="7506117"/>
            <a:ext cx="6608648" cy="1893883"/>
            <a:chOff x="10496114" y="7506117"/>
            <a:chExt cx="6608648" cy="1893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6114" y="7506117"/>
              <a:ext cx="6608648" cy="1893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98495" y="4519364"/>
            <a:ext cx="12916667" cy="168731"/>
            <a:chOff x="4198495" y="4519364"/>
            <a:chExt cx="12916667" cy="168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198495" y="4519364"/>
              <a:ext cx="12916667" cy="168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3257" y="5952698"/>
            <a:ext cx="9761905" cy="168731"/>
            <a:chOff x="7353257" y="5952698"/>
            <a:chExt cx="9761905" cy="1687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353257" y="5952698"/>
              <a:ext cx="9761905" cy="168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0400" y="7428888"/>
            <a:ext cx="6654762" cy="168731"/>
            <a:chOff x="10460400" y="7428888"/>
            <a:chExt cx="6654762" cy="168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460400" y="7428888"/>
              <a:ext cx="6654762" cy="1687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8897" y="3273802"/>
            <a:ext cx="1639194" cy="6924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1830" y="4845649"/>
            <a:ext cx="3030775" cy="6924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694" y="4216941"/>
            <a:ext cx="2550285" cy="21586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4687" y="6338497"/>
            <a:ext cx="3428097" cy="6924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31811" y="7732030"/>
            <a:ext cx="4488259" cy="6924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2632" y="7015790"/>
            <a:ext cx="4691502" cy="76918"/>
            <a:chOff x="1912632" y="7015790"/>
            <a:chExt cx="4691502" cy="769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912632" y="7015790"/>
              <a:ext cx="4691502" cy="76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64881" y="7725182"/>
            <a:ext cx="3272718" cy="76918"/>
            <a:chOff x="5764881" y="7725182"/>
            <a:chExt cx="3272718" cy="769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764881" y="7725182"/>
              <a:ext cx="3272718" cy="769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14517" y="8479944"/>
            <a:ext cx="1763194" cy="76918"/>
            <a:chOff x="9614517" y="8479944"/>
            <a:chExt cx="1763194" cy="769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9614517" y="8479944"/>
              <a:ext cx="1763194" cy="769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0738" y="2968015"/>
            <a:ext cx="15994424" cy="168731"/>
            <a:chOff x="1120738" y="2968015"/>
            <a:chExt cx="15994424" cy="1687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20738" y="2968015"/>
              <a:ext cx="15994424" cy="1687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926801" y="6243901"/>
            <a:ext cx="6235281" cy="76918"/>
            <a:chOff x="-1926801" y="6243901"/>
            <a:chExt cx="6235281" cy="769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-1926801" y="6243901"/>
              <a:ext cx="6235281" cy="7691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5239" y="9365244"/>
            <a:ext cx="1354328" cy="54855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50298" y="5770328"/>
            <a:ext cx="2815168" cy="175233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29449" y="7078123"/>
            <a:ext cx="2727297" cy="21586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50858" y="8588426"/>
            <a:ext cx="6096102" cy="4837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09925" y="9365244"/>
            <a:ext cx="1354328" cy="5485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345639" y="9365244"/>
            <a:ext cx="1662130" cy="5485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50382" y="9365244"/>
            <a:ext cx="728363" cy="54855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0993" y="796286"/>
            <a:ext cx="7378542" cy="131826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865811" y="1011163"/>
            <a:ext cx="1421334" cy="9494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3413" cy="10290045"/>
            <a:chOff x="0" y="0"/>
            <a:chExt cx="18293413" cy="102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3413" cy="102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3682"/>
            <a:ext cx="18244530" cy="11087413"/>
            <a:chOff x="0" y="-33682"/>
            <a:chExt cx="18244530" cy="11087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3682"/>
              <a:ext cx="18244530" cy="11087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591350"/>
            <a:ext cx="10285714" cy="6852857"/>
            <a:chOff x="0" y="3591350"/>
            <a:chExt cx="10285714" cy="685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91350"/>
              <a:ext cx="10285714" cy="685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5104" y="832963"/>
            <a:ext cx="5902891" cy="4781341"/>
            <a:chOff x="5605104" y="832963"/>
            <a:chExt cx="5902891" cy="47813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5104" y="832963"/>
              <a:ext cx="5902891" cy="4781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20800" y="718711"/>
            <a:ext cx="5958212" cy="5958212"/>
            <a:chOff x="9820800" y="718711"/>
            <a:chExt cx="5958212" cy="59582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380000">
              <a:off x="9820800" y="718711"/>
              <a:ext cx="5958212" cy="5958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84119" y="1332046"/>
            <a:ext cx="2373372" cy="2367438"/>
            <a:chOff x="13284119" y="1332046"/>
            <a:chExt cx="2373372" cy="2367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13284119" y="1332046"/>
              <a:ext cx="2373372" cy="2367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97921" y="7306608"/>
            <a:ext cx="5958212" cy="5958212"/>
            <a:chOff x="8697921" y="7306608"/>
            <a:chExt cx="5958212" cy="59582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7921" y="7306608"/>
              <a:ext cx="5958212" cy="5958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06177" y="5853945"/>
            <a:ext cx="4850643" cy="5215938"/>
            <a:chOff x="4306177" y="5853945"/>
            <a:chExt cx="4850643" cy="52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580000">
              <a:off x="4306177" y="5853945"/>
              <a:ext cx="4850643" cy="52159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38319" y="4027777"/>
            <a:ext cx="5958212" cy="5958212"/>
            <a:chOff x="9538319" y="4027777"/>
            <a:chExt cx="5958212" cy="5958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860000">
              <a:off x="9538319" y="4027777"/>
              <a:ext cx="5958212" cy="59582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7000" y="3509048"/>
            <a:ext cx="10285714" cy="6852857"/>
            <a:chOff x="10276190" y="3509048"/>
            <a:chExt cx="10285714" cy="685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6190" y="3509048"/>
              <a:ext cx="10285714" cy="685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72053" y="6338866"/>
            <a:ext cx="2210827" cy="2676405"/>
            <a:chOff x="11272053" y="6338866"/>
            <a:chExt cx="2210827" cy="26764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140000">
              <a:off x="11272053" y="6338866"/>
              <a:ext cx="2210827" cy="26764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8084" y="209200"/>
            <a:ext cx="17669547" cy="9826130"/>
            <a:chOff x="308084" y="209200"/>
            <a:chExt cx="17669547" cy="98261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84" y="209200"/>
              <a:ext cx="17669547" cy="98261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77142" y="3004375"/>
            <a:ext cx="1863434" cy="1863434"/>
            <a:chOff x="8577142" y="3004375"/>
            <a:chExt cx="1863434" cy="18634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9599" y="2105548"/>
              <a:ext cx="3733333" cy="373333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77142" y="3004375"/>
              <a:ext cx="1863434" cy="186343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72798" y="4825137"/>
            <a:ext cx="8746802" cy="16456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907565" y="5070932"/>
            <a:ext cx="1589649" cy="821602"/>
            <a:chOff x="11907565" y="5070932"/>
            <a:chExt cx="1589649" cy="8216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07565" y="4557084"/>
              <a:ext cx="3180952" cy="164761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07565" y="5070932"/>
              <a:ext cx="1589649" cy="8216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10438" y="5019547"/>
            <a:ext cx="1550390" cy="801311"/>
            <a:chOff x="5610438" y="5019547"/>
            <a:chExt cx="1550390" cy="8013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29486" y="4566876"/>
              <a:ext cx="3104762" cy="160952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10438" y="5019547"/>
              <a:ext cx="1550390" cy="8013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6952" y="370237"/>
            <a:ext cx="5034940" cy="5485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15144" y="9373430"/>
            <a:ext cx="5356087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8295" y="525085"/>
            <a:ext cx="5591347" cy="2774706"/>
            <a:chOff x="13478295" y="525085"/>
            <a:chExt cx="5591347" cy="2774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8295" y="525085"/>
              <a:ext cx="5591347" cy="2774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61814" y="1154580"/>
            <a:ext cx="18611330" cy="189007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772297"/>
            <a:ext cx="3759518" cy="14176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7826" y="5323921"/>
            <a:ext cx="6231468" cy="38034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06581"/>
            <a:ext cx="4224590" cy="1278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4981" y="1016877"/>
            <a:ext cx="1403599" cy="946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7692373"/>
            <a:ext cx="12132016" cy="2219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3228" y="7317935"/>
            <a:ext cx="7286660" cy="761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5FED5D-5E06-4E00-86B5-5003F17A2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41" y="2434749"/>
            <a:ext cx="10939085" cy="45625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06581"/>
            <a:ext cx="4224590" cy="1278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4981" y="1016877"/>
            <a:ext cx="1403599" cy="946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6723" y="2250322"/>
            <a:ext cx="12112269" cy="49783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2476" y="7752952"/>
            <a:ext cx="12132016" cy="2219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3135" y="7349155"/>
            <a:ext cx="7286660" cy="7615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0592" y="-905122"/>
            <a:ext cx="18285714" cy="12137143"/>
            <a:chOff x="-20592" y="-905122"/>
            <a:chExt cx="18285714" cy="1213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592" y="-905122"/>
              <a:ext cx="18285714" cy="1213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65504" y="2899105"/>
            <a:ext cx="9846722" cy="46970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6285"/>
            <a:ext cx="6905030" cy="12889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4981" y="1016877"/>
            <a:ext cx="1403599" cy="946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353" y="3500210"/>
            <a:ext cx="4107587" cy="5935166"/>
            <a:chOff x="1355353" y="3500210"/>
            <a:chExt cx="4107587" cy="59351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01790" y="528781"/>
              <a:ext cx="8219048" cy="118761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353" y="3500210"/>
              <a:ext cx="4107587" cy="5935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7911" y="3500210"/>
            <a:ext cx="4107587" cy="5935166"/>
            <a:chOff x="6577911" y="3500210"/>
            <a:chExt cx="4107587" cy="59351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769" y="528781"/>
              <a:ext cx="8219048" cy="118761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7911" y="3500210"/>
              <a:ext cx="4107587" cy="59351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2484" y="3844084"/>
            <a:ext cx="2944645" cy="7171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5044" y="3855813"/>
            <a:ext cx="2423771" cy="7069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2110" y="7369959"/>
            <a:ext cx="3224573" cy="1692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63558" y="4776630"/>
            <a:ext cx="3336294" cy="664897"/>
            <a:chOff x="6963558" y="4776630"/>
            <a:chExt cx="3336294" cy="664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963558" y="4776630"/>
              <a:ext cx="3336294" cy="6648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5071" y="4799490"/>
            <a:ext cx="2578436" cy="5577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3558" y="5573752"/>
            <a:ext cx="3336294" cy="664897"/>
            <a:chOff x="6963558" y="5573752"/>
            <a:chExt cx="3336294" cy="6648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963558" y="5573752"/>
              <a:ext cx="3336294" cy="6648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45071" y="5591957"/>
            <a:ext cx="2700637" cy="5577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63558" y="6370874"/>
            <a:ext cx="3336294" cy="664897"/>
            <a:chOff x="6963558" y="6370874"/>
            <a:chExt cx="3336294" cy="6648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963558" y="6370874"/>
              <a:ext cx="3336294" cy="6648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45071" y="6393728"/>
            <a:ext cx="2700637" cy="5577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0100" y="2372316"/>
            <a:ext cx="10001940" cy="6864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90011" y="3500210"/>
            <a:ext cx="5145562" cy="5935166"/>
            <a:chOff x="11690011" y="3500210"/>
            <a:chExt cx="5145562" cy="59351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09059" y="528781"/>
              <a:ext cx="10295238" cy="1187619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90011" y="3500210"/>
              <a:ext cx="5145562" cy="593516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06141" y="3852427"/>
            <a:ext cx="2558966" cy="70608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99468" y="7204315"/>
            <a:ext cx="3621083" cy="21947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26858" y="5757935"/>
            <a:ext cx="4722312" cy="24300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65481" y="4380598"/>
            <a:ext cx="2887331" cy="2887331"/>
            <a:chOff x="1965481" y="4380598"/>
            <a:chExt cx="2887331" cy="28873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813" y="2986444"/>
              <a:ext cx="5780952" cy="5780952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65481" y="4380598"/>
              <a:ext cx="2887331" cy="28873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74345" y="4451414"/>
            <a:ext cx="1173499" cy="1173499"/>
            <a:chOff x="12174345" y="4451414"/>
            <a:chExt cx="1173499" cy="11734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74345" y="4451414"/>
              <a:ext cx="1173499" cy="117349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22042" y="4635610"/>
            <a:ext cx="775772" cy="87250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69037" y="4437019"/>
            <a:ext cx="924919" cy="116428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17672" y="4623998"/>
            <a:ext cx="2106150" cy="8210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014544" y="7794205"/>
            <a:ext cx="4788660" cy="1626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8295" y="525085"/>
            <a:ext cx="5591347" cy="2774706"/>
            <a:chOff x="13478295" y="525085"/>
            <a:chExt cx="5591347" cy="2774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8295" y="525085"/>
              <a:ext cx="5591347" cy="2774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61818" y="1067601"/>
            <a:ext cx="18611355" cy="189817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6382" y="7772297"/>
            <a:ext cx="2302034" cy="14176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7826" y="5323921"/>
            <a:ext cx="6231468" cy="38034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1219" y="2857422"/>
            <a:ext cx="12050507" cy="4427284"/>
            <a:chOff x="6791219" y="2857422"/>
            <a:chExt cx="12050507" cy="4427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91219" y="2857422"/>
              <a:ext cx="12050507" cy="4427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966" y="810462"/>
            <a:ext cx="7461600" cy="31543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509" y="3344812"/>
            <a:ext cx="6152864" cy="1063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9525" y="-871924"/>
            <a:ext cx="11556190" cy="12050507"/>
            <a:chOff x="6729525" y="-871924"/>
            <a:chExt cx="11556190" cy="120505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70628" y="2063496"/>
              <a:ext cx="12050507" cy="6179666"/>
              <a:chOff x="9170628" y="2063496"/>
              <a:chExt cx="12050507" cy="617966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9170628" y="2063496"/>
                <a:ext cx="12050507" cy="61796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05995" y="-2085994"/>
              <a:ext cx="1618489" cy="6171429"/>
              <a:chOff x="9005995" y="-2085994"/>
              <a:chExt cx="1618489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9005995" y="-2085994"/>
                <a:ext cx="1618489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48054" y="7498823"/>
              <a:ext cx="803822" cy="4389009"/>
              <a:chOff x="10848054" y="7498823"/>
              <a:chExt cx="803822" cy="438900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0848054" y="7498823"/>
                <a:ext cx="803822" cy="43890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723037" y="2612325"/>
            <a:ext cx="6171429" cy="5061065"/>
            <a:chOff x="11723037" y="2612325"/>
            <a:chExt cx="6171429" cy="50610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23037" y="2612325"/>
              <a:ext cx="6171429" cy="50610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0792" y="8749387"/>
            <a:ext cx="2823543" cy="6856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47277" y="5462415"/>
            <a:ext cx="4140466" cy="31637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0808" y="4652503"/>
            <a:ext cx="4601802" cy="3956531"/>
            <a:chOff x="940808" y="4652503"/>
            <a:chExt cx="4601802" cy="3956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808" y="4652503"/>
              <a:ext cx="4601802" cy="3956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21728"/>
            <a:ext cx="18285714" cy="6778751"/>
            <a:chOff x="0" y="3521728"/>
            <a:chExt cx="18285714" cy="67787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21728"/>
              <a:ext cx="18285714" cy="677875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06581"/>
            <a:ext cx="3616987" cy="12786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4953" y="1014020"/>
            <a:ext cx="1403599" cy="9494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4121" y="370237"/>
            <a:ext cx="5295289" cy="5485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198898" y="272270"/>
            <a:ext cx="911063" cy="526584"/>
            <a:chOff x="16198898" y="272270"/>
            <a:chExt cx="911063" cy="5265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8898" y="272270"/>
              <a:ext cx="911063" cy="52658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8376" y="1284271"/>
            <a:ext cx="2984856" cy="6607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75573" y="5069724"/>
            <a:ext cx="7734569" cy="4330276"/>
            <a:chOff x="5275573" y="5069724"/>
            <a:chExt cx="7734569" cy="43302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5573" y="5069724"/>
              <a:ext cx="7734569" cy="4330276"/>
            </a:xfrm>
            <a:prstGeom prst="rect">
              <a:avLst/>
            </a:prstGeom>
          </p:spPr>
        </p:pic>
      </p:grp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A561ADA2-CC0E-45B1-AADC-E3A9D58D10C2}"/>
              </a:ext>
            </a:extLst>
          </p:cNvPr>
          <p:cNvGrpSpPr/>
          <p:nvPr/>
        </p:nvGrpSpPr>
        <p:grpSpPr>
          <a:xfrm>
            <a:off x="9221407" y="3582176"/>
            <a:ext cx="3365825" cy="130499"/>
            <a:chOff x="9221407" y="3582176"/>
            <a:chExt cx="3365825" cy="130499"/>
          </a:xfrm>
        </p:grpSpPr>
        <p:pic>
          <p:nvPicPr>
            <p:cNvPr id="42" name="Object 5">
              <a:extLst>
                <a:ext uri="{FF2B5EF4-FFF2-40B4-BE49-F238E27FC236}">
                  <a16:creationId xmlns:a16="http://schemas.microsoft.com/office/drawing/2014/main" id="{63319976-3220-4C7F-AB2D-981E9575E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1407" y="3582176"/>
              <a:ext cx="3365825" cy="130499"/>
            </a:xfrm>
            <a:prstGeom prst="rect">
              <a:avLst/>
            </a:prstGeom>
          </p:spPr>
        </p:pic>
      </p:grpSp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BC4C8FCA-4219-4619-9868-404C7778687E}"/>
              </a:ext>
            </a:extLst>
          </p:cNvPr>
          <p:cNvGrpSpPr/>
          <p:nvPr/>
        </p:nvGrpSpPr>
        <p:grpSpPr>
          <a:xfrm>
            <a:off x="6188013" y="3582176"/>
            <a:ext cx="3365825" cy="130499"/>
            <a:chOff x="6188013" y="3582176"/>
            <a:chExt cx="3365825" cy="130499"/>
          </a:xfrm>
        </p:grpSpPr>
        <p:pic>
          <p:nvPicPr>
            <p:cNvPr id="46" name="Object 8">
              <a:extLst>
                <a:ext uri="{FF2B5EF4-FFF2-40B4-BE49-F238E27FC236}">
                  <a16:creationId xmlns:a16="http://schemas.microsoft.com/office/drawing/2014/main" id="{6A2EFECA-D0FD-4610-8332-9DEE3B51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8013" y="3582176"/>
              <a:ext cx="3365825" cy="130499"/>
            </a:xfrm>
            <a:prstGeom prst="rect">
              <a:avLst/>
            </a:prstGeom>
          </p:spPr>
        </p:pic>
      </p:grp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B06715AF-2E89-455C-9C62-4222399A1538}"/>
              </a:ext>
            </a:extLst>
          </p:cNvPr>
          <p:cNvGrpSpPr/>
          <p:nvPr/>
        </p:nvGrpSpPr>
        <p:grpSpPr>
          <a:xfrm>
            <a:off x="6790098" y="2615310"/>
            <a:ext cx="2058307" cy="2058307"/>
            <a:chOff x="6790098" y="2615310"/>
            <a:chExt cx="2058307" cy="2058307"/>
          </a:xfrm>
        </p:grpSpPr>
        <p:pic>
          <p:nvPicPr>
            <p:cNvPr id="50" name="Object 11">
              <a:extLst>
                <a:ext uri="{FF2B5EF4-FFF2-40B4-BE49-F238E27FC236}">
                  <a16:creationId xmlns:a16="http://schemas.microsoft.com/office/drawing/2014/main" id="{6B7D2666-0460-4407-B140-EE13245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2003" y="1577215"/>
              <a:ext cx="4123810" cy="4123810"/>
            </a:xfrm>
            <a:prstGeom prst="rect">
              <a:avLst/>
            </a:prstGeom>
          </p:spPr>
        </p:pic>
        <p:pic>
          <p:nvPicPr>
            <p:cNvPr id="51" name="Object 12">
              <a:hlinkClick r:id="rId12" action="ppaction://hlinksldjump"/>
              <a:extLst>
                <a:ext uri="{FF2B5EF4-FFF2-40B4-BE49-F238E27FC236}">
                  <a16:creationId xmlns:a16="http://schemas.microsoft.com/office/drawing/2014/main" id="{9F9D13E3-09CB-46EF-ABA3-78008F88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0098" y="2615310"/>
              <a:ext cx="2058307" cy="2058307"/>
            </a:xfrm>
            <a:prstGeom prst="rect">
              <a:avLst/>
            </a:prstGeom>
          </p:spPr>
        </p:pic>
      </p:grpSp>
      <p:grpSp>
        <p:nvGrpSpPr>
          <p:cNvPr id="52" name="그룹 1005">
            <a:extLst>
              <a:ext uri="{FF2B5EF4-FFF2-40B4-BE49-F238E27FC236}">
                <a16:creationId xmlns:a16="http://schemas.microsoft.com/office/drawing/2014/main" id="{65BC5635-D5C9-44E8-8206-09811C52E28F}"/>
              </a:ext>
            </a:extLst>
          </p:cNvPr>
          <p:cNvGrpSpPr/>
          <p:nvPr/>
        </p:nvGrpSpPr>
        <p:grpSpPr>
          <a:xfrm>
            <a:off x="4274493" y="2635902"/>
            <a:ext cx="2058307" cy="2058307"/>
            <a:chOff x="4274493" y="2635902"/>
            <a:chExt cx="2058307" cy="2058307"/>
          </a:xfrm>
        </p:grpSpPr>
        <p:pic>
          <p:nvPicPr>
            <p:cNvPr id="53" name="Object 15">
              <a:extLst>
                <a:ext uri="{FF2B5EF4-FFF2-40B4-BE49-F238E27FC236}">
                  <a16:creationId xmlns:a16="http://schemas.microsoft.com/office/drawing/2014/main" id="{D8842A9F-5AE8-4B09-9C8A-32736478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6398" y="1597807"/>
              <a:ext cx="4123810" cy="4123810"/>
            </a:xfrm>
            <a:prstGeom prst="rect">
              <a:avLst/>
            </a:prstGeom>
          </p:spPr>
        </p:pic>
        <p:pic>
          <p:nvPicPr>
            <p:cNvPr id="54" name="Object 16">
              <a:hlinkClick r:id="rId14" action="ppaction://hlinksldjump"/>
              <a:extLst>
                <a:ext uri="{FF2B5EF4-FFF2-40B4-BE49-F238E27FC236}">
                  <a16:creationId xmlns:a16="http://schemas.microsoft.com/office/drawing/2014/main" id="{CBA882E9-21BC-4D95-9FF1-4CC9171F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4493" y="2635902"/>
              <a:ext cx="2058307" cy="2058307"/>
            </a:xfrm>
            <a:prstGeom prst="rect">
              <a:avLst/>
            </a:prstGeom>
          </p:spPr>
        </p:pic>
      </p:grpSp>
      <p:grpSp>
        <p:nvGrpSpPr>
          <p:cNvPr id="55" name="그룹 1006">
            <a:extLst>
              <a:ext uri="{FF2B5EF4-FFF2-40B4-BE49-F238E27FC236}">
                <a16:creationId xmlns:a16="http://schemas.microsoft.com/office/drawing/2014/main" id="{29F43DF5-87A6-413F-B397-FA2DE7B20CD8}"/>
              </a:ext>
            </a:extLst>
          </p:cNvPr>
          <p:cNvGrpSpPr/>
          <p:nvPr/>
        </p:nvGrpSpPr>
        <p:grpSpPr>
          <a:xfrm>
            <a:off x="5760945" y="2349247"/>
            <a:ext cx="9524" cy="2058307"/>
            <a:chOff x="5760945" y="2349247"/>
            <a:chExt cx="9524" cy="2058307"/>
          </a:xfrm>
        </p:grpSpPr>
        <p:pic>
          <p:nvPicPr>
            <p:cNvPr id="56" name="Object 19">
              <a:extLst>
                <a:ext uri="{FF2B5EF4-FFF2-40B4-BE49-F238E27FC236}">
                  <a16:creationId xmlns:a16="http://schemas.microsoft.com/office/drawing/2014/main" id="{81AA8ED9-350B-4B1E-8B08-91C89476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1421" y="1311152"/>
              <a:ext cx="19048" cy="4123810"/>
            </a:xfrm>
            <a:prstGeom prst="rect">
              <a:avLst/>
            </a:prstGeom>
          </p:spPr>
        </p:pic>
        <p:pic>
          <p:nvPicPr>
            <p:cNvPr id="57" name="Object 20">
              <a:extLst>
                <a:ext uri="{FF2B5EF4-FFF2-40B4-BE49-F238E27FC236}">
                  <a16:creationId xmlns:a16="http://schemas.microsoft.com/office/drawing/2014/main" id="{80BE09F9-6F5D-427C-8691-094A74C4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0945" y="2349247"/>
              <a:ext cx="9524" cy="2058307"/>
            </a:xfrm>
            <a:prstGeom prst="rect">
              <a:avLst/>
            </a:prstGeom>
          </p:spPr>
        </p:pic>
      </p:grpSp>
      <p:grpSp>
        <p:nvGrpSpPr>
          <p:cNvPr id="58" name="그룹 1007">
            <a:extLst>
              <a:ext uri="{FF2B5EF4-FFF2-40B4-BE49-F238E27FC236}">
                <a16:creationId xmlns:a16="http://schemas.microsoft.com/office/drawing/2014/main" id="{583ABB24-8672-4327-9878-AB0D8F8ECEF1}"/>
              </a:ext>
            </a:extLst>
          </p:cNvPr>
          <p:cNvGrpSpPr/>
          <p:nvPr/>
        </p:nvGrpSpPr>
        <p:grpSpPr>
          <a:xfrm>
            <a:off x="9305703" y="2635902"/>
            <a:ext cx="2058307" cy="2058307"/>
            <a:chOff x="9305703" y="2635902"/>
            <a:chExt cx="2058307" cy="2058307"/>
          </a:xfrm>
        </p:grpSpPr>
        <p:pic>
          <p:nvPicPr>
            <p:cNvPr id="59" name="Object 23">
              <a:extLst>
                <a:ext uri="{FF2B5EF4-FFF2-40B4-BE49-F238E27FC236}">
                  <a16:creationId xmlns:a16="http://schemas.microsoft.com/office/drawing/2014/main" id="{9E3378EF-FD32-4928-BB2C-1B1C8284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7608" y="1597807"/>
              <a:ext cx="4123810" cy="4123810"/>
            </a:xfrm>
            <a:prstGeom prst="rect">
              <a:avLst/>
            </a:prstGeom>
          </p:spPr>
        </p:pic>
        <p:pic>
          <p:nvPicPr>
            <p:cNvPr id="60" name="Object 24">
              <a:hlinkClick r:id="rId17" action="ppaction://hlinksldjump"/>
              <a:extLst>
                <a:ext uri="{FF2B5EF4-FFF2-40B4-BE49-F238E27FC236}">
                  <a16:creationId xmlns:a16="http://schemas.microsoft.com/office/drawing/2014/main" id="{B0181697-D17F-455F-9D02-16A39B53C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5703" y="2635902"/>
              <a:ext cx="2058307" cy="2058307"/>
            </a:xfrm>
            <a:prstGeom prst="rect">
              <a:avLst/>
            </a:prstGeom>
          </p:spPr>
        </p:pic>
      </p:grpSp>
      <p:pic>
        <p:nvPicPr>
          <p:cNvPr id="61" name="Object 26">
            <a:extLst>
              <a:ext uri="{FF2B5EF4-FFF2-40B4-BE49-F238E27FC236}">
                <a16:creationId xmlns:a16="http://schemas.microsoft.com/office/drawing/2014/main" id="{47086A04-5143-4DCB-AD80-3DAE6E709E2F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78815" y="3399824"/>
            <a:ext cx="1497579" cy="553593"/>
          </a:xfrm>
          <a:prstGeom prst="rect">
            <a:avLst/>
          </a:prstGeom>
        </p:spPr>
      </p:pic>
      <p:pic>
        <p:nvPicPr>
          <p:cNvPr id="62" name="Object 27">
            <a:extLst>
              <a:ext uri="{FF2B5EF4-FFF2-40B4-BE49-F238E27FC236}">
                <a16:creationId xmlns:a16="http://schemas.microsoft.com/office/drawing/2014/main" id="{A3803CFC-239F-477C-B14D-032408D14D47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94424" y="3399824"/>
            <a:ext cx="1497579" cy="553593"/>
          </a:xfrm>
          <a:prstGeom prst="rect">
            <a:avLst/>
          </a:prstGeom>
        </p:spPr>
      </p:pic>
      <p:pic>
        <p:nvPicPr>
          <p:cNvPr id="63" name="Object 28">
            <a:extLst>
              <a:ext uri="{FF2B5EF4-FFF2-40B4-BE49-F238E27FC236}">
                <a16:creationId xmlns:a16="http://schemas.microsoft.com/office/drawing/2014/main" id="{027548EE-A02F-4C6D-8CD2-2981F39FC7F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0015" y="3399824"/>
            <a:ext cx="1497579" cy="553008"/>
          </a:xfrm>
          <a:prstGeom prst="rect">
            <a:avLst/>
          </a:prstGeom>
        </p:spPr>
      </p:pic>
      <p:grpSp>
        <p:nvGrpSpPr>
          <p:cNvPr id="64" name="그룹 1008">
            <a:extLst>
              <a:ext uri="{FF2B5EF4-FFF2-40B4-BE49-F238E27FC236}">
                <a16:creationId xmlns:a16="http://schemas.microsoft.com/office/drawing/2014/main" id="{4E13C0FE-9DCA-4E83-A381-75CB15595985}"/>
              </a:ext>
            </a:extLst>
          </p:cNvPr>
          <p:cNvGrpSpPr/>
          <p:nvPr/>
        </p:nvGrpSpPr>
        <p:grpSpPr>
          <a:xfrm>
            <a:off x="11952914" y="2618272"/>
            <a:ext cx="2058307" cy="2058307"/>
            <a:chOff x="11952914" y="2618272"/>
            <a:chExt cx="2058307" cy="2058307"/>
          </a:xfrm>
        </p:grpSpPr>
        <p:pic>
          <p:nvPicPr>
            <p:cNvPr id="65" name="Object 30">
              <a:extLst>
                <a:ext uri="{FF2B5EF4-FFF2-40B4-BE49-F238E27FC236}">
                  <a16:creationId xmlns:a16="http://schemas.microsoft.com/office/drawing/2014/main" id="{A8B07100-8B83-4926-8F07-D7CAE7CE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4819" y="1580177"/>
              <a:ext cx="4123810" cy="4123810"/>
            </a:xfrm>
            <a:prstGeom prst="rect">
              <a:avLst/>
            </a:prstGeom>
          </p:spPr>
        </p:pic>
        <p:pic>
          <p:nvPicPr>
            <p:cNvPr id="66" name="Object 31">
              <a:hlinkClick r:id="rId21" action="ppaction://hlinksldjump"/>
              <a:extLst>
                <a:ext uri="{FF2B5EF4-FFF2-40B4-BE49-F238E27FC236}">
                  <a16:creationId xmlns:a16="http://schemas.microsoft.com/office/drawing/2014/main" id="{938664F7-939A-4FCD-9D56-02886750B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2914" y="2618272"/>
              <a:ext cx="2058307" cy="2058307"/>
            </a:xfrm>
            <a:prstGeom prst="rect">
              <a:avLst/>
            </a:prstGeom>
          </p:spPr>
        </p:pic>
      </p:grpSp>
      <p:pic>
        <p:nvPicPr>
          <p:cNvPr id="67" name="Object 33">
            <a:extLst>
              <a:ext uri="{FF2B5EF4-FFF2-40B4-BE49-F238E27FC236}">
                <a16:creationId xmlns:a16="http://schemas.microsoft.com/office/drawing/2014/main" id="{90F234F5-15D6-4195-98BE-0B8997A22F92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57253" y="3382195"/>
            <a:ext cx="1497579" cy="553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예진</cp:lastModifiedBy>
  <cp:revision>7</cp:revision>
  <dcterms:created xsi:type="dcterms:W3CDTF">2021-07-17T12:59:38Z</dcterms:created>
  <dcterms:modified xsi:type="dcterms:W3CDTF">2021-07-17T05:43:39Z</dcterms:modified>
</cp:coreProperties>
</file>